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2352" y="3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2433-8282-43F7-9294-0BFE318077D7}" type="datetimeFigureOut">
              <a:rPr lang="ko-KR" altLang="en-US" smtClean="0"/>
              <a:t>2017-05-07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28A2-7054-42CE-A960-A21B7F7F42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408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2433-8282-43F7-9294-0BFE318077D7}" type="datetimeFigureOut">
              <a:rPr lang="ko-KR" altLang="en-US" smtClean="0"/>
              <a:t>2017-05-07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28A2-7054-42CE-A960-A21B7F7F42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419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2433-8282-43F7-9294-0BFE318077D7}" type="datetimeFigureOut">
              <a:rPr lang="ko-KR" altLang="en-US" smtClean="0"/>
              <a:t>2017-05-07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28A2-7054-42CE-A960-A21B7F7F42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7490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2433-8282-43F7-9294-0BFE318077D7}" type="datetimeFigureOut">
              <a:rPr lang="ko-KR" altLang="en-US" smtClean="0"/>
              <a:t>2017-05-07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28A2-7054-42CE-A960-A21B7F7F42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0440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2433-8282-43F7-9294-0BFE318077D7}" type="datetimeFigureOut">
              <a:rPr lang="ko-KR" altLang="en-US" smtClean="0"/>
              <a:t>2017-05-07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28A2-7054-42CE-A960-A21B7F7F42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522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2433-8282-43F7-9294-0BFE318077D7}" type="datetimeFigureOut">
              <a:rPr lang="ko-KR" altLang="en-US" smtClean="0"/>
              <a:t>2017-05-07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28A2-7054-42CE-A960-A21B7F7F42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5325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2433-8282-43F7-9294-0BFE318077D7}" type="datetimeFigureOut">
              <a:rPr lang="ko-KR" altLang="en-US" smtClean="0"/>
              <a:t>2017-05-07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28A2-7054-42CE-A960-A21B7F7F42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1472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2433-8282-43F7-9294-0BFE318077D7}" type="datetimeFigureOut">
              <a:rPr lang="ko-KR" altLang="en-US" smtClean="0"/>
              <a:t>2017-05-07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28A2-7054-42CE-A960-A21B7F7F42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6979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2433-8282-43F7-9294-0BFE318077D7}" type="datetimeFigureOut">
              <a:rPr lang="ko-KR" altLang="en-US" smtClean="0"/>
              <a:t>2017-05-07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28A2-7054-42CE-A960-A21B7F7F42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319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2433-8282-43F7-9294-0BFE318077D7}" type="datetimeFigureOut">
              <a:rPr lang="ko-KR" altLang="en-US" smtClean="0"/>
              <a:t>2017-05-07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28A2-7054-42CE-A960-A21B7F7F42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0351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A2433-8282-43F7-9294-0BFE318077D7}" type="datetimeFigureOut">
              <a:rPr lang="ko-KR" altLang="en-US" smtClean="0"/>
              <a:t>2017-05-07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28A2-7054-42CE-A960-A21B7F7F42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905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A2433-8282-43F7-9294-0BFE318077D7}" type="datetimeFigureOut">
              <a:rPr lang="ko-KR" altLang="en-US" smtClean="0"/>
              <a:t>2017-05-07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428A2-7054-42CE-A960-A21B7F7F42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53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88640" y="395536"/>
            <a:ext cx="6426714" cy="576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REPORT</a:t>
            </a:r>
            <a:endParaRPr lang="ko-KR" altLang="en-US" sz="32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88640" y="1307637"/>
            <a:ext cx="6426714" cy="834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ko-KR" altLang="en-US" sz="1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HY헤드라인M" pitchFamily="18" charset="-127"/>
              </a:rPr>
              <a:t>검사 품목 </a:t>
            </a:r>
            <a:r>
              <a:rPr lang="en-US" altLang="ko-KR" sz="1700" dirty="0" smtClean="0">
                <a:solidFill>
                  <a:schemeClr val="tx1"/>
                </a:solidFill>
                <a:latin typeface="+mj-lt"/>
                <a:ea typeface="HY헤드라인M" pitchFamily="18" charset="-127"/>
              </a:rPr>
              <a:t>: Supercool Leak Stop #28320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altLang="ko-KR" sz="1700" dirty="0" smtClean="0">
              <a:solidFill>
                <a:schemeClr val="tx1"/>
              </a:solidFill>
              <a:latin typeface="+mj-lt"/>
              <a:ea typeface="HY헤드라인M" pitchFamily="18" charset="-127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ko-KR" altLang="en-US" sz="1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HY헤드라인M" pitchFamily="18" charset="-127"/>
              </a:rPr>
              <a:t>검사 기관 </a:t>
            </a:r>
            <a:r>
              <a:rPr lang="en-US" altLang="ko-KR" sz="1700" dirty="0" smtClean="0">
                <a:solidFill>
                  <a:schemeClr val="tx1"/>
                </a:solidFill>
                <a:latin typeface="+mj-lt"/>
                <a:ea typeface="HY헤드라인M" pitchFamily="18" charset="-127"/>
              </a:rPr>
              <a:t>: </a:t>
            </a:r>
            <a:r>
              <a:rPr lang="en-US" altLang="ko-KR" sz="1700" dirty="0" err="1" smtClean="0">
                <a:solidFill>
                  <a:schemeClr val="tx1"/>
                </a:solidFill>
                <a:latin typeface="+mj-lt"/>
                <a:ea typeface="HY헤드라인M" pitchFamily="18" charset="-127"/>
              </a:rPr>
              <a:t>Intertek</a:t>
            </a:r>
            <a:r>
              <a:rPr lang="en-US" altLang="ko-KR" sz="1700" dirty="0" smtClean="0">
                <a:solidFill>
                  <a:schemeClr val="tx1"/>
                </a:solidFill>
                <a:latin typeface="+mj-lt"/>
                <a:ea typeface="HY헤드라인M" pitchFamily="18" charset="-127"/>
              </a:rPr>
              <a:t> </a:t>
            </a:r>
            <a:endParaRPr lang="en-US" altLang="ko-KR" sz="1700" dirty="0" smtClean="0">
              <a:latin typeface="+mj-lt"/>
              <a:ea typeface="HY헤드라인M" pitchFamily="18" charset="-127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n-US" altLang="ko-KR" sz="1400" i="1" dirty="0" err="1" smtClean="0">
                <a:solidFill>
                  <a:schemeClr val="tx1"/>
                </a:solidFill>
                <a:latin typeface="+mj-lt"/>
                <a:ea typeface="HY헤드라인M" pitchFamily="18" charset="-127"/>
              </a:rPr>
              <a:t>Intertek</a:t>
            </a:r>
            <a:r>
              <a:rPr lang="ko-KR" altLang="en-US" sz="1400" i="1" dirty="0" smtClean="0">
                <a:solidFill>
                  <a:schemeClr val="tx1"/>
                </a:solidFill>
                <a:latin typeface="+mj-lt"/>
                <a:ea typeface="HY헤드라인M" pitchFamily="18" charset="-127"/>
              </a:rPr>
              <a:t>은 </a:t>
            </a:r>
            <a:r>
              <a:rPr lang="en-US" altLang="ko-KR" sz="1400" i="1" dirty="0" smtClean="0">
                <a:solidFill>
                  <a:schemeClr val="tx1"/>
                </a:solidFill>
                <a:latin typeface="+mj-lt"/>
                <a:ea typeface="HY헤드라인M" pitchFamily="18" charset="-127"/>
              </a:rPr>
              <a:t>1896</a:t>
            </a:r>
            <a:r>
              <a:rPr lang="ko-KR" altLang="en-US" sz="1400" i="1" dirty="0" smtClean="0">
                <a:solidFill>
                  <a:schemeClr val="tx1"/>
                </a:solidFill>
                <a:latin typeface="+mj-lt"/>
                <a:ea typeface="HY헤드라인M" pitchFamily="18" charset="-127"/>
              </a:rPr>
              <a:t>년 </a:t>
            </a:r>
            <a:r>
              <a:rPr lang="en-US" altLang="ko-KR" sz="1400" i="1" dirty="0" smtClean="0">
                <a:solidFill>
                  <a:schemeClr val="tx1"/>
                </a:solidFill>
                <a:latin typeface="+mj-lt"/>
                <a:ea typeface="HY헤드라인M" pitchFamily="18" charset="-127"/>
              </a:rPr>
              <a:t>Thomas Edison</a:t>
            </a:r>
            <a:r>
              <a:rPr lang="ko-KR" altLang="en-US" sz="1400" i="1" dirty="0" smtClean="0">
                <a:solidFill>
                  <a:schemeClr val="tx1"/>
                </a:solidFill>
                <a:latin typeface="+mj-lt"/>
                <a:ea typeface="HY헤드라인M" pitchFamily="18" charset="-127"/>
              </a:rPr>
              <a:t>이 설립한 </a:t>
            </a:r>
            <a:r>
              <a:rPr lang="en-US" altLang="ko-KR" sz="1400" i="1" dirty="0" smtClean="0">
                <a:solidFill>
                  <a:schemeClr val="tx1"/>
                </a:solidFill>
                <a:latin typeface="+mj-lt"/>
                <a:ea typeface="HY헤드라인M" pitchFamily="18" charset="-127"/>
              </a:rPr>
              <a:t>Electrical Testing Laboratories</a:t>
            </a:r>
            <a:r>
              <a:rPr lang="ko-KR" altLang="en-US" sz="1400" i="1" dirty="0" smtClean="0">
                <a:solidFill>
                  <a:schemeClr val="tx1"/>
                </a:solidFill>
                <a:latin typeface="+mj-lt"/>
                <a:ea typeface="HY헤드라인M" pitchFamily="18" charset="-127"/>
              </a:rPr>
              <a:t>의 시험실을 기반으로 한 </a:t>
            </a:r>
            <a:r>
              <a:rPr lang="en-US" altLang="ko-KR" sz="1400" i="1" dirty="0" smtClean="0">
                <a:solidFill>
                  <a:schemeClr val="tx1"/>
                </a:solidFill>
                <a:latin typeface="+mj-lt"/>
                <a:ea typeface="HY헤드라인M" pitchFamily="18" charset="-127"/>
              </a:rPr>
              <a:t>130</a:t>
            </a:r>
            <a:r>
              <a:rPr lang="ko-KR" altLang="en-US" sz="1400" i="1" dirty="0" smtClean="0">
                <a:solidFill>
                  <a:schemeClr val="tx1"/>
                </a:solidFill>
                <a:latin typeface="+mj-lt"/>
                <a:ea typeface="HY헤드라인M" pitchFamily="18" charset="-127"/>
              </a:rPr>
              <a:t>년 전통을 가진 전문 시험</a:t>
            </a:r>
            <a:r>
              <a:rPr lang="en-US" altLang="ko-KR" sz="1400" i="1" dirty="0" smtClean="0">
                <a:solidFill>
                  <a:schemeClr val="tx1"/>
                </a:solidFill>
                <a:latin typeface="+mj-lt"/>
                <a:ea typeface="HY헤드라인M" pitchFamily="18" charset="-127"/>
              </a:rPr>
              <a:t>·</a:t>
            </a:r>
            <a:r>
              <a:rPr lang="ko-KR" altLang="en-US" sz="1400" i="1" dirty="0" smtClean="0">
                <a:solidFill>
                  <a:schemeClr val="tx1"/>
                </a:solidFill>
                <a:latin typeface="+mj-lt"/>
                <a:ea typeface="HY헤드라인M" pitchFamily="18" charset="-127"/>
              </a:rPr>
              <a:t>검사</a:t>
            </a:r>
            <a:r>
              <a:rPr lang="en-US" altLang="ko-KR" sz="1400" i="1" dirty="0" smtClean="0">
                <a:solidFill>
                  <a:schemeClr val="tx1"/>
                </a:solidFill>
                <a:latin typeface="+mj-lt"/>
                <a:ea typeface="HY헤드라인M" pitchFamily="18" charset="-127"/>
              </a:rPr>
              <a:t>·</a:t>
            </a:r>
            <a:r>
              <a:rPr lang="ko-KR" altLang="en-US" sz="1400" i="1" dirty="0" smtClean="0">
                <a:solidFill>
                  <a:schemeClr val="tx1"/>
                </a:solidFill>
                <a:latin typeface="+mj-lt"/>
                <a:ea typeface="HY헤드라인M" pitchFamily="18" charset="-127"/>
              </a:rPr>
              <a:t>인증기관</a:t>
            </a:r>
            <a:endParaRPr lang="en-US" altLang="ko-KR" sz="1400" i="1" dirty="0" smtClean="0">
              <a:solidFill>
                <a:schemeClr val="tx1"/>
              </a:solidFill>
              <a:latin typeface="+mj-lt"/>
              <a:ea typeface="HY헤드라인M" pitchFamily="18" charset="-127"/>
            </a:endParaRPr>
          </a:p>
          <a:p>
            <a:pPr lvl="1"/>
            <a:r>
              <a:rPr lang="en-US" altLang="ko-KR" sz="1400" dirty="0" smtClean="0">
                <a:solidFill>
                  <a:schemeClr val="tx1"/>
                </a:solidFill>
                <a:latin typeface="+mj-lt"/>
                <a:ea typeface="HY헤드라인M" pitchFamily="18" charset="-127"/>
              </a:rPr>
              <a:t>	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ko-KR" altLang="en-US" sz="1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HY헤드라인M" pitchFamily="18" charset="-127"/>
              </a:rPr>
              <a:t>적용 냉매 </a:t>
            </a:r>
            <a:r>
              <a:rPr lang="en-US" altLang="ko-KR" sz="1700" dirty="0" smtClean="0">
                <a:solidFill>
                  <a:schemeClr val="tx1"/>
                </a:solidFill>
                <a:latin typeface="+mj-lt"/>
                <a:ea typeface="HY헤드라인M" pitchFamily="18" charset="-127"/>
              </a:rPr>
              <a:t>: HCFC-R 22, HFC-R 410</a:t>
            </a:r>
          </a:p>
          <a:p>
            <a:endParaRPr lang="en-US" altLang="ko-KR" dirty="0" smtClean="0">
              <a:solidFill>
                <a:schemeClr val="tx1"/>
              </a:solidFill>
              <a:latin typeface="+mj-lt"/>
              <a:ea typeface="HY헤드라인M" pitchFamily="18" charset="-127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ko-KR" altLang="en-US" sz="1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HY헤드라인M" pitchFamily="18" charset="-127"/>
              </a:rPr>
              <a:t>시험 및 검사내용 </a:t>
            </a:r>
            <a:r>
              <a:rPr lang="en-US" altLang="ko-KR" sz="1700" dirty="0" smtClean="0">
                <a:solidFill>
                  <a:schemeClr val="tx1"/>
                </a:solidFill>
                <a:latin typeface="+mj-lt"/>
                <a:ea typeface="HY헤드라인M" pitchFamily="18" charset="-127"/>
              </a:rPr>
              <a:t>: </a:t>
            </a:r>
            <a:r>
              <a:rPr lang="ko-KR" altLang="en-US" sz="1700" dirty="0" smtClean="0">
                <a:solidFill>
                  <a:schemeClr val="tx1"/>
                </a:solidFill>
                <a:latin typeface="+mj-lt"/>
                <a:ea typeface="HY헤드라인M" pitchFamily="18" charset="-127"/>
              </a:rPr>
              <a:t>시스템 내 반응검사</a:t>
            </a:r>
            <a:endParaRPr lang="en-US" altLang="ko-KR" sz="1700" dirty="0" smtClean="0">
              <a:solidFill>
                <a:schemeClr val="tx1"/>
              </a:solidFill>
              <a:latin typeface="+mj-lt"/>
              <a:ea typeface="HY헤드라인M" pitchFamily="18" charset="-127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altLang="ko-KR" dirty="0" smtClean="0">
              <a:solidFill>
                <a:schemeClr val="tx1"/>
              </a:solidFill>
              <a:latin typeface="+mj-lt"/>
              <a:ea typeface="HY헤드라인M" pitchFamily="18" charset="-127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ko-KR" altLang="en-US" sz="1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HY헤드라인M" pitchFamily="18" charset="-127"/>
              </a:rPr>
              <a:t>결과</a:t>
            </a:r>
            <a:r>
              <a:rPr lang="ko-KR" altLang="en-US" sz="1700" dirty="0" smtClean="0">
                <a:solidFill>
                  <a:schemeClr val="tx1"/>
                </a:solidFill>
                <a:latin typeface="+mj-lt"/>
                <a:ea typeface="HY헤드라인M" pitchFamily="18" charset="-127"/>
              </a:rPr>
              <a:t> </a:t>
            </a:r>
            <a:endParaRPr lang="en-US" altLang="ko-KR" sz="1700" dirty="0" smtClean="0">
              <a:solidFill>
                <a:schemeClr val="tx1"/>
              </a:solidFill>
              <a:latin typeface="+mj-lt"/>
              <a:ea typeface="HY헤드라인M" pitchFamily="18" charset="-127"/>
            </a:endParaRPr>
          </a:p>
          <a:p>
            <a:endParaRPr lang="en-US" altLang="ko-KR" dirty="0" smtClean="0">
              <a:solidFill>
                <a:schemeClr val="tx1"/>
              </a:solidFill>
              <a:latin typeface="+mj-lt"/>
              <a:ea typeface="HY헤드라인M" pitchFamily="18" charset="-127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chemeClr val="tx1"/>
                </a:solidFill>
                <a:latin typeface="+mj-lt"/>
                <a:ea typeface="HY헤드라인M" pitchFamily="18" charset="-127"/>
              </a:rPr>
              <a:t>미국냉동공조 </a:t>
            </a:r>
            <a:r>
              <a:rPr lang="en-US" altLang="ko-KR" sz="1400" dirty="0" smtClean="0">
                <a:latin typeface="+mj-lt"/>
                <a:ea typeface="HY헤드라인M" pitchFamily="18" charset="-127"/>
              </a:rPr>
              <a:t>ASARAE 97</a:t>
            </a:r>
            <a:r>
              <a:rPr lang="ko-KR" altLang="en-US" sz="1400" dirty="0" smtClean="0">
                <a:latin typeface="+mj-lt"/>
                <a:ea typeface="HY헤드라인M" pitchFamily="18" charset="-127"/>
              </a:rPr>
              <a:t>기준</a:t>
            </a:r>
            <a:r>
              <a:rPr lang="ko-KR" altLang="en-US" sz="1400" dirty="0" smtClean="0">
                <a:solidFill>
                  <a:schemeClr val="tx1"/>
                </a:solidFill>
                <a:latin typeface="+mj-lt"/>
                <a:ea typeface="HY헤드라인M" pitchFamily="18" charset="-127"/>
              </a:rPr>
              <a:t>에 따른 </a:t>
            </a:r>
            <a:r>
              <a:rPr lang="en-US" altLang="ko-KR" sz="1400" dirty="0" smtClean="0">
                <a:solidFill>
                  <a:schemeClr val="tx1"/>
                </a:solidFill>
                <a:latin typeface="+mj-lt"/>
                <a:ea typeface="HY헤드라인M" pitchFamily="18" charset="-127"/>
              </a:rPr>
              <a:t>#28320</a:t>
            </a:r>
            <a:r>
              <a:rPr lang="ko-KR" altLang="en-US" sz="1400" dirty="0" smtClean="0">
                <a:latin typeface="+mj-lt"/>
                <a:ea typeface="HY헤드라인M" pitchFamily="18" charset="-127"/>
              </a:rPr>
              <a:t>과 </a:t>
            </a:r>
            <a:r>
              <a:rPr lang="en-US" altLang="ko-KR" sz="1400" dirty="0" smtClean="0">
                <a:latin typeface="+mj-lt"/>
                <a:ea typeface="HY헤드라인M" pitchFamily="18" charset="-127"/>
              </a:rPr>
              <a:t>R 410A-Emkarate 32-3MAF POE, R 22-Suniso 3GS mineral oil </a:t>
            </a:r>
            <a:r>
              <a:rPr lang="ko-KR" altLang="en-US" sz="1400" dirty="0" smtClean="0">
                <a:latin typeface="+mj-lt"/>
                <a:ea typeface="HY헤드라인M" pitchFamily="18" charset="-127"/>
              </a:rPr>
              <a:t>에 대한 화학 반응 결과에 대한 평가서이다</a:t>
            </a:r>
            <a:r>
              <a:rPr lang="en-US" altLang="ko-KR" sz="1400" dirty="0">
                <a:latin typeface="+mj-lt"/>
                <a:ea typeface="HY헤드라인M" pitchFamily="18" charset="-127"/>
              </a:rPr>
              <a:t>.</a:t>
            </a:r>
            <a:r>
              <a:rPr lang="en-US" altLang="ko-KR" sz="1400" dirty="0" smtClean="0">
                <a:latin typeface="+mj-lt"/>
                <a:ea typeface="HY헤드라인M" pitchFamily="18" charset="-127"/>
              </a:rPr>
              <a:t> </a:t>
            </a:r>
          </a:p>
          <a:p>
            <a:pPr lvl="1"/>
            <a:endParaRPr lang="en-US" altLang="ko-KR" sz="1400" dirty="0" smtClean="0">
              <a:latin typeface="+mj-lt"/>
              <a:ea typeface="HY헤드라인M" pitchFamily="18" charset="-127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ko-KR" altLang="en-US" sz="1400" dirty="0" smtClean="0">
                <a:latin typeface="+mj-lt"/>
                <a:ea typeface="HY헤드라인M" pitchFamily="18" charset="-127"/>
              </a:rPr>
              <a:t>냉매 시스템 내 사용에 대한 물질들의 화학적 안정성을 증명해준다</a:t>
            </a:r>
            <a:r>
              <a:rPr lang="en-US" altLang="ko-KR" sz="1400" dirty="0" smtClean="0">
                <a:latin typeface="+mj-lt"/>
                <a:ea typeface="HY헤드라인M" pitchFamily="18" charset="-127"/>
              </a:rPr>
              <a:t>.</a:t>
            </a:r>
          </a:p>
          <a:p>
            <a:pPr marL="742950" lvl="1" indent="-285750">
              <a:buFont typeface="Wingdings" pitchFamily="2" charset="2"/>
              <a:buChar char="§"/>
            </a:pPr>
            <a:endParaRPr lang="en-US" altLang="ko-KR" dirty="0">
              <a:latin typeface="+mj-lt"/>
              <a:ea typeface="HY헤드라인M" pitchFamily="18" charset="-127"/>
            </a:endParaRPr>
          </a:p>
          <a:p>
            <a:pPr marL="742950" lvl="1" indent="-285750">
              <a:buFont typeface="Wingdings" pitchFamily="2" charset="2"/>
              <a:buChar char="§"/>
            </a:pPr>
            <a:endParaRPr lang="en-US" altLang="ko-KR" dirty="0" smtClean="0">
              <a:latin typeface="+mj-lt"/>
              <a:ea typeface="HY헤드라인M" pitchFamily="18" charset="-127"/>
            </a:endParaRPr>
          </a:p>
          <a:p>
            <a:pPr marL="742950" lvl="1" indent="-285750">
              <a:buFont typeface="Wingdings" pitchFamily="2" charset="2"/>
              <a:buChar char="§"/>
            </a:pPr>
            <a:endParaRPr lang="en-US" altLang="ko-KR" dirty="0">
              <a:latin typeface="+mj-lt"/>
              <a:ea typeface="HY헤드라인M" pitchFamily="18" charset="-127"/>
            </a:endParaRPr>
          </a:p>
          <a:p>
            <a:pPr marL="742950" lvl="1" indent="-285750">
              <a:buFont typeface="Wingdings" pitchFamily="2" charset="2"/>
              <a:buChar char="§"/>
            </a:pPr>
            <a:endParaRPr lang="en-US" altLang="ko-KR" dirty="0" smtClean="0">
              <a:latin typeface="+mj-lt"/>
              <a:ea typeface="HY헤드라인M" pitchFamily="18" charset="-127"/>
            </a:endParaRPr>
          </a:p>
          <a:p>
            <a:pPr marL="742950" lvl="1" indent="-285750">
              <a:buFont typeface="Wingdings" pitchFamily="2" charset="2"/>
              <a:buChar char="§"/>
            </a:pPr>
            <a:endParaRPr lang="en-US" altLang="ko-KR" dirty="0">
              <a:latin typeface="+mj-lt"/>
              <a:ea typeface="HY헤드라인M" pitchFamily="18" charset="-127"/>
            </a:endParaRPr>
          </a:p>
          <a:p>
            <a:pPr marL="742950" lvl="1" indent="-285750">
              <a:buFont typeface="Wingdings" pitchFamily="2" charset="2"/>
              <a:buChar char="§"/>
            </a:pPr>
            <a:endParaRPr lang="en-US" altLang="ko-KR" sz="1400" dirty="0" smtClean="0">
              <a:latin typeface="+mj-lt"/>
              <a:ea typeface="HY헤드라인M" pitchFamily="18" charset="-127"/>
            </a:endParaRPr>
          </a:p>
          <a:p>
            <a:pPr marL="742950" lvl="1" indent="-285750">
              <a:buFont typeface="Wingdings" pitchFamily="2" charset="2"/>
              <a:buChar char="§"/>
            </a:pPr>
            <a:endParaRPr lang="en-US" altLang="ko-KR" sz="1400" dirty="0">
              <a:latin typeface="+mj-lt"/>
              <a:ea typeface="HY헤드라인M" pitchFamily="18" charset="-127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ko-KR" sz="1400" dirty="0" smtClean="0">
                <a:latin typeface="+mj-lt"/>
                <a:ea typeface="HY헤드라인M" pitchFamily="18" charset="-127"/>
              </a:rPr>
              <a:t>#28320</a:t>
            </a:r>
            <a:r>
              <a:rPr lang="ko-KR" altLang="en-US" sz="1400" dirty="0" smtClean="0">
                <a:latin typeface="+mj-lt"/>
                <a:ea typeface="HY헤드라인M" pitchFamily="18" charset="-127"/>
              </a:rPr>
              <a:t>과 냉매시스템 메탈 혹은 윤활유에</a:t>
            </a:r>
            <a:r>
              <a:rPr lang="en-US" altLang="ko-KR" sz="1400" dirty="0">
                <a:latin typeface="+mj-lt"/>
                <a:ea typeface="HY헤드라인M" pitchFamily="18" charset="-127"/>
              </a:rPr>
              <a:t> </a:t>
            </a:r>
            <a:r>
              <a:rPr lang="ko-KR" altLang="en-US" sz="1400" dirty="0" smtClean="0">
                <a:latin typeface="+mj-lt"/>
                <a:ea typeface="HY헤드라인M" pitchFamily="18" charset="-127"/>
              </a:rPr>
              <a:t>대한 영향은 없다</a:t>
            </a:r>
            <a:r>
              <a:rPr lang="en-US" altLang="ko-KR" sz="1400" dirty="0" smtClean="0">
                <a:latin typeface="+mj-lt"/>
                <a:ea typeface="HY헤드라인M" pitchFamily="18" charset="-127"/>
              </a:rPr>
              <a:t>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altLang="ko-KR" sz="1400" dirty="0">
              <a:solidFill>
                <a:schemeClr val="tx1"/>
              </a:solidFill>
              <a:latin typeface="+mj-lt"/>
              <a:ea typeface="HY헤드라인M" pitchFamily="18" charset="-127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en-US" altLang="ko-KR" sz="1400" dirty="0" smtClean="0">
              <a:latin typeface="+mj-lt"/>
              <a:ea typeface="HY헤드라인M" pitchFamily="18" charset="-127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en-US" altLang="ko-KR" sz="1400" dirty="0">
              <a:solidFill>
                <a:schemeClr val="tx1"/>
              </a:solidFill>
              <a:latin typeface="+mj-lt"/>
              <a:ea typeface="HY헤드라인M" pitchFamily="18" charset="-127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en-US" altLang="ko-KR" sz="1400" dirty="0" smtClean="0">
              <a:latin typeface="+mj-lt"/>
              <a:ea typeface="HY헤드라인M" pitchFamily="18" charset="-127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chemeClr val="tx1"/>
                </a:solidFill>
                <a:latin typeface="+mj-lt"/>
                <a:ea typeface="HY헤드라인M" pitchFamily="18" charset="-127"/>
              </a:rPr>
              <a:t>첨부 </a:t>
            </a:r>
            <a:r>
              <a:rPr lang="en-US" altLang="ko-KR" sz="1400" dirty="0" smtClean="0">
                <a:solidFill>
                  <a:schemeClr val="tx1"/>
                </a:solidFill>
                <a:latin typeface="+mj-lt"/>
                <a:ea typeface="HY헤드라인M" pitchFamily="18" charset="-127"/>
              </a:rPr>
              <a:t>: Test Report 8</a:t>
            </a:r>
            <a:r>
              <a:rPr lang="ko-KR" altLang="en-US" sz="1400" dirty="0" smtClean="0">
                <a:latin typeface="+mj-lt"/>
                <a:ea typeface="HY헤드라인M" pitchFamily="18" charset="-127"/>
              </a:rPr>
              <a:t>부</a:t>
            </a:r>
            <a:endParaRPr lang="en-US" altLang="ko-KR" sz="1400" dirty="0" smtClean="0">
              <a:solidFill>
                <a:schemeClr val="tx1"/>
              </a:solidFill>
              <a:latin typeface="+mj-lt"/>
              <a:ea typeface="HY헤드라인M" pitchFamily="18" charset="-127"/>
            </a:endParaRPr>
          </a:p>
          <a:p>
            <a:pPr marL="742950" lvl="1" indent="-285750">
              <a:buFont typeface="Wingdings" pitchFamily="2" charset="2"/>
              <a:buChar char="§"/>
            </a:pPr>
            <a:endParaRPr lang="en-US" altLang="ko-KR" dirty="0" smtClean="0">
              <a:solidFill>
                <a:schemeClr val="tx1"/>
              </a:solidFill>
              <a:latin typeface="+mj-lt"/>
              <a:ea typeface="HY헤드라인M" pitchFamily="18" charset="-127"/>
            </a:endParaRPr>
          </a:p>
          <a:p>
            <a:pPr lvl="1"/>
            <a:endParaRPr lang="en-US" altLang="ko-KR" sz="1400" dirty="0">
              <a:latin typeface="+mj-lt"/>
              <a:ea typeface="HY헤드라인M" pitchFamily="18" charset="-127"/>
            </a:endParaRPr>
          </a:p>
          <a:p>
            <a:pPr lvl="1"/>
            <a:endParaRPr lang="en-US" altLang="ko-KR" sz="1400" dirty="0" smtClean="0">
              <a:solidFill>
                <a:schemeClr val="tx1"/>
              </a:solidFill>
              <a:latin typeface="+mj-lt"/>
              <a:ea typeface="HY헤드라인M" pitchFamily="18" charset="-127"/>
            </a:endParaRP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3" y="5868144"/>
            <a:ext cx="5400600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97" y="7884368"/>
            <a:ext cx="4593431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935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39</Words>
  <Application>Microsoft Office PowerPoint</Application>
  <PresentationFormat>화면 슬라이드 쇼(4:3)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우리집</dc:creator>
  <cp:lastModifiedBy>우리집</cp:lastModifiedBy>
  <cp:revision>4</cp:revision>
  <dcterms:created xsi:type="dcterms:W3CDTF">2017-05-07T10:39:47Z</dcterms:created>
  <dcterms:modified xsi:type="dcterms:W3CDTF">2017-05-07T11:19:52Z</dcterms:modified>
</cp:coreProperties>
</file>